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1" r:id="rId3"/>
    <p:sldId id="314" r:id="rId4"/>
    <p:sldId id="312" r:id="rId5"/>
    <p:sldId id="315" r:id="rId6"/>
    <p:sldId id="262" r:id="rId7"/>
    <p:sldId id="316" r:id="rId8"/>
    <p:sldId id="268" r:id="rId9"/>
    <p:sldId id="317" r:id="rId10"/>
    <p:sldId id="264" r:id="rId11"/>
    <p:sldId id="318" r:id="rId12"/>
    <p:sldId id="270" r:id="rId13"/>
    <p:sldId id="319" r:id="rId14"/>
    <p:sldId id="269" r:id="rId15"/>
    <p:sldId id="320" r:id="rId16"/>
    <p:sldId id="271" r:id="rId17"/>
    <p:sldId id="322" r:id="rId18"/>
    <p:sldId id="323" r:id="rId19"/>
    <p:sldId id="272" r:id="rId20"/>
    <p:sldId id="274" r:id="rId21"/>
    <p:sldId id="321" r:id="rId22"/>
    <p:sldId id="263" r:id="rId23"/>
    <p:sldId id="265" r:id="rId24"/>
    <p:sldId id="266" r:id="rId25"/>
    <p:sldId id="324" r:id="rId26"/>
    <p:sldId id="325" r:id="rId27"/>
    <p:sldId id="326" r:id="rId28"/>
    <p:sldId id="277" r:id="rId29"/>
    <p:sldId id="327" r:id="rId30"/>
    <p:sldId id="328" r:id="rId31"/>
    <p:sldId id="329" r:id="rId32"/>
  </p:sldIdLst>
  <p:sldSz cx="9144000" cy="6858000" type="screen4x3"/>
  <p:notesSz cx="6858000" cy="9144000"/>
  <p:photoAlbum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514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B89D8-79E4-47D7-BF0B-373B935D0D94}" type="datetimeFigureOut">
              <a:rPr lang="de-DE" smtClean="0"/>
              <a:t>17.11.2013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87C7-5FC4-416A-94E5-DE832C10D54B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B89D8-79E4-47D7-BF0B-373B935D0D94}" type="datetimeFigureOut">
              <a:rPr lang="de-DE" smtClean="0"/>
              <a:t>17.11.2013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87C7-5FC4-416A-94E5-DE832C10D54B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B89D8-79E4-47D7-BF0B-373B935D0D94}" type="datetimeFigureOut">
              <a:rPr lang="de-DE" smtClean="0"/>
              <a:t>17.11.2013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87C7-5FC4-416A-94E5-DE832C10D54B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B89D8-79E4-47D7-BF0B-373B935D0D94}" type="datetimeFigureOut">
              <a:rPr lang="de-DE" smtClean="0"/>
              <a:t>17.11.2013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87C7-5FC4-416A-94E5-DE832C10D54B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B89D8-79E4-47D7-BF0B-373B935D0D94}" type="datetimeFigureOut">
              <a:rPr lang="de-DE" smtClean="0"/>
              <a:t>17.11.2013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87C7-5FC4-416A-94E5-DE832C10D54B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B89D8-79E4-47D7-BF0B-373B935D0D94}" type="datetimeFigureOut">
              <a:rPr lang="de-DE" smtClean="0"/>
              <a:t>17.11.2013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87C7-5FC4-416A-94E5-DE832C10D54B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B89D8-79E4-47D7-BF0B-373B935D0D94}" type="datetimeFigureOut">
              <a:rPr lang="de-DE" smtClean="0"/>
              <a:t>17.11.2013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87C7-5FC4-416A-94E5-DE832C10D54B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B89D8-79E4-47D7-BF0B-373B935D0D94}" type="datetimeFigureOut">
              <a:rPr lang="de-DE" smtClean="0"/>
              <a:t>17.11.2013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87C7-5FC4-416A-94E5-DE832C10D54B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B89D8-79E4-47D7-BF0B-373B935D0D94}" type="datetimeFigureOut">
              <a:rPr lang="de-DE" smtClean="0"/>
              <a:t>17.11.2013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87C7-5FC4-416A-94E5-DE832C10D54B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B89D8-79E4-47D7-BF0B-373B935D0D94}" type="datetimeFigureOut">
              <a:rPr lang="de-DE" smtClean="0"/>
              <a:t>17.11.2013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87C7-5FC4-416A-94E5-DE832C10D54B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B89D8-79E4-47D7-BF0B-373B935D0D94}" type="datetimeFigureOut">
              <a:rPr lang="de-DE" smtClean="0"/>
              <a:t>17.11.2013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287C7-5FC4-416A-94E5-DE832C10D54B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8B89D8-79E4-47D7-BF0B-373B935D0D94}" type="datetimeFigureOut">
              <a:rPr lang="de-DE" smtClean="0"/>
              <a:t>17.11.2013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5287C7-5FC4-416A-94E5-DE832C10D54B}" type="slidenum">
              <a:rPr lang="de-DE" smtClean="0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 smtClean="0"/>
              <a:t>Ludifant</a:t>
            </a:r>
            <a:r>
              <a:rPr lang="de-DE" dirty="0" smtClean="0"/>
              <a:t> hofft ....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Geschichten, die das Leben schreibt.</a:t>
            </a:r>
          </a:p>
          <a:p>
            <a:r>
              <a:rPr lang="de-DE" dirty="0" smtClean="0"/>
              <a:t>Aus „</a:t>
            </a:r>
            <a:r>
              <a:rPr lang="de-DE" smtClean="0"/>
              <a:t>Ludifant‘s</a:t>
            </a:r>
            <a:r>
              <a:rPr lang="de-DE" dirty="0" smtClean="0"/>
              <a:t> Tagebuch“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DSCN017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971600" y="1844824"/>
            <a:ext cx="66967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 smtClean="0"/>
              <a:t>„Arbeiten hier so viele Leute?</a:t>
            </a:r>
          </a:p>
          <a:p>
            <a:r>
              <a:rPr lang="de-DE" sz="4000" b="1" dirty="0" smtClean="0"/>
              <a:t>	Da wird mir doch jemand 	helfen können. Aua, aua.“</a:t>
            </a:r>
            <a:endParaRPr lang="de-DE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DSCN531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403648" y="1124744"/>
            <a:ext cx="7275068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b="1" dirty="0" smtClean="0"/>
              <a:t>Eine Durchsage an alle:</a:t>
            </a:r>
          </a:p>
          <a:p>
            <a:endParaRPr lang="de-DE" sz="4000" b="1" dirty="0"/>
          </a:p>
          <a:p>
            <a:r>
              <a:rPr lang="de-DE" sz="4000" b="1" dirty="0" smtClean="0"/>
              <a:t>Gleich kommt ein dicker Elefant </a:t>
            </a:r>
          </a:p>
          <a:p>
            <a:r>
              <a:rPr lang="de-DE" sz="4000" b="1" dirty="0"/>
              <a:t>i</a:t>
            </a:r>
            <a:r>
              <a:rPr lang="de-DE" sz="4000" b="1" dirty="0" smtClean="0"/>
              <a:t>ns Krankenhaus. Achten Sie bitte</a:t>
            </a:r>
          </a:p>
          <a:p>
            <a:r>
              <a:rPr lang="de-DE" sz="4000" b="1" dirty="0" smtClean="0"/>
              <a:t>auf Ihre Kinder. Er hat sehr große</a:t>
            </a:r>
          </a:p>
          <a:p>
            <a:r>
              <a:rPr lang="de-DE" sz="4000" b="1" dirty="0" smtClean="0"/>
              <a:t>Schmerzen und achtet da nicht</a:t>
            </a:r>
          </a:p>
          <a:p>
            <a:r>
              <a:rPr lang="de-DE" sz="4000" b="1" dirty="0"/>
              <a:t>a</a:t>
            </a:r>
            <a:r>
              <a:rPr lang="de-DE" sz="4000" b="1" dirty="0" smtClean="0"/>
              <a:t>uf seine Füße.</a:t>
            </a:r>
            <a:endParaRPr lang="de-DE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DSCN531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331640" y="1916832"/>
            <a:ext cx="6657592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b="1" dirty="0" smtClean="0"/>
              <a:t>„Ich hab so große Schmerzen.</a:t>
            </a:r>
          </a:p>
          <a:p>
            <a:r>
              <a:rPr lang="de-DE" sz="4000" b="1" dirty="0" smtClean="0"/>
              <a:t>In meinem Bauch rumpelt und</a:t>
            </a:r>
          </a:p>
          <a:p>
            <a:r>
              <a:rPr lang="de-DE" sz="4000" b="1" dirty="0" err="1" smtClean="0"/>
              <a:t>pumpelt</a:t>
            </a:r>
            <a:r>
              <a:rPr lang="de-DE" sz="4000" b="1" dirty="0" smtClean="0"/>
              <a:t> es.</a:t>
            </a:r>
          </a:p>
          <a:p>
            <a:r>
              <a:rPr lang="de-DE" sz="4000" b="1" dirty="0" smtClean="0"/>
              <a:t>Hört selbst die Geräusche.“</a:t>
            </a:r>
            <a:endParaRPr lang="de-DE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DSCN531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475656" y="1844824"/>
            <a:ext cx="6219267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b="1" dirty="0" smtClean="0"/>
              <a:t>Dr. Ruben untersucht in der </a:t>
            </a:r>
          </a:p>
          <a:p>
            <a:r>
              <a:rPr lang="de-DE" sz="4000" b="1" dirty="0" smtClean="0"/>
              <a:t>Zwischenzeit eine werdende</a:t>
            </a:r>
          </a:p>
          <a:p>
            <a:r>
              <a:rPr lang="de-DE" sz="4000" b="1" dirty="0" smtClean="0"/>
              <a:t>Mutti. Plötzlich klopft es an </a:t>
            </a:r>
          </a:p>
          <a:p>
            <a:r>
              <a:rPr lang="de-DE" sz="4000" b="1" dirty="0"/>
              <a:t>d</a:t>
            </a:r>
            <a:r>
              <a:rPr lang="de-DE" sz="4000" b="1" dirty="0" smtClean="0"/>
              <a:t>er Tür.</a:t>
            </a:r>
            <a:endParaRPr lang="de-DE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835696" y="1628800"/>
            <a:ext cx="561662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 smtClean="0"/>
              <a:t>Der </a:t>
            </a:r>
            <a:r>
              <a:rPr lang="de-DE" sz="4000" b="1" dirty="0" err="1" smtClean="0"/>
              <a:t>Ludifant</a:t>
            </a:r>
            <a:r>
              <a:rPr lang="de-DE" sz="4000" b="1" dirty="0" smtClean="0"/>
              <a:t> steht in der Tür und staunt. „Ist das ein Baby in deinem Bauch? Ich glaube, ich kriege auch ein Baby.“</a:t>
            </a:r>
            <a:endParaRPr lang="de-DE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DSCN532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DSCN541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259632" y="1556792"/>
            <a:ext cx="6408711" cy="480736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el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de-DE" b="1" dirty="0" smtClean="0">
                <a:solidFill>
                  <a:srgbClr val="FF0000"/>
                </a:solidFill>
              </a:rPr>
              <a:t>Ich muss ins Krankenhaus</a:t>
            </a:r>
            <a:endParaRPr lang="de-DE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DSCN533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331640" y="1844824"/>
            <a:ext cx="6691255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b="1" dirty="0" smtClean="0"/>
              <a:t>„</a:t>
            </a:r>
            <a:r>
              <a:rPr lang="de-DE" sz="4000" b="1" dirty="0" err="1" smtClean="0"/>
              <a:t>Lexi</a:t>
            </a:r>
            <a:r>
              <a:rPr lang="de-DE" sz="4000" b="1" dirty="0" smtClean="0"/>
              <a:t>, bring ihn schnell in den </a:t>
            </a:r>
          </a:p>
          <a:p>
            <a:r>
              <a:rPr lang="de-DE" sz="4000" b="1" dirty="0" smtClean="0"/>
              <a:t>Kreißsaal.</a:t>
            </a:r>
          </a:p>
          <a:p>
            <a:r>
              <a:rPr lang="de-DE" sz="4000" b="1" dirty="0" smtClean="0"/>
              <a:t>Vielleicht bekommt er wirklich</a:t>
            </a:r>
          </a:p>
          <a:p>
            <a:r>
              <a:rPr lang="de-DE" sz="4000" b="1" dirty="0"/>
              <a:t>e</a:t>
            </a:r>
            <a:r>
              <a:rPr lang="de-DE" sz="4000" b="1" dirty="0" smtClean="0"/>
              <a:t>in Baby. Ein Elefantenbaby.</a:t>
            </a:r>
            <a:endParaRPr lang="de-DE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DSCN017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DSCN017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 flipV="1">
            <a:off x="6012160" y="6858000"/>
            <a:ext cx="1440160" cy="108012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b="1" dirty="0" err="1" smtClean="0"/>
              <a:t>Ludi</a:t>
            </a:r>
            <a:r>
              <a:rPr lang="de-DE" b="1" dirty="0" smtClean="0"/>
              <a:t>, möchtest du eine Unterwassergeburt?</a:t>
            </a:r>
            <a:endParaRPr lang="de-DE" b="1" dirty="0"/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Keine Angst. Ich helfe dir.</a:t>
            </a:r>
            <a:endParaRPr lang="de-DE" dirty="0"/>
          </a:p>
        </p:txBody>
      </p:sp>
      <p:pic>
        <p:nvPicPr>
          <p:cNvPr id="8" name="Inhaltsplatzhalter 7" descr="DSCN017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7200" y="2635448"/>
            <a:ext cx="4040188" cy="3030141"/>
          </a:xfrm>
        </p:spPr>
      </p:pic>
      <p:sp>
        <p:nvSpPr>
          <p:cNvPr id="6" name="Textplatzhalt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DE" dirty="0" smtClean="0"/>
              <a:t>Ist das Wasser warm?</a:t>
            </a:r>
            <a:endParaRPr lang="de-DE" dirty="0"/>
          </a:p>
        </p:txBody>
      </p:sp>
      <p:pic>
        <p:nvPicPr>
          <p:cNvPr id="9" name="Inhaltsplatzhalter 8" descr="DSCN5355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4645025" y="2635025"/>
            <a:ext cx="4041775" cy="30309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 smtClean="0"/>
              <a:t>Oder möchtest du in eine Bett?</a:t>
            </a:r>
            <a:endParaRPr lang="de-DE" b="1" dirty="0"/>
          </a:p>
        </p:txBody>
      </p:sp>
      <p:pic>
        <p:nvPicPr>
          <p:cNvPr id="6" name="Inhaltsplatzhalter 5" descr="DSCN018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7" name="Inhaltsplatzhalter 6" descr="DSCN535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48539"/>
            <a:ext cx="4038600" cy="302928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/>
          <p:cNvSpPr>
            <a:spLocks noGrp="1"/>
          </p:cNvSpPr>
          <p:nvPr>
            <p:ph type="body" sz="half" idx="4294967295"/>
          </p:nvPr>
        </p:nvSpPr>
        <p:spPr>
          <a:xfrm>
            <a:off x="0" y="1435100"/>
            <a:ext cx="3008313" cy="4691063"/>
          </a:xfrm>
        </p:spPr>
        <p:txBody>
          <a:bodyPr>
            <a:normAutofit/>
          </a:bodyPr>
          <a:lstStyle/>
          <a:p>
            <a:r>
              <a:rPr lang="de-DE" sz="3600" b="1" dirty="0" smtClean="0"/>
              <a:t>Oder du hängst dich hier mit deinem Rüssel dran.</a:t>
            </a:r>
            <a:endParaRPr lang="de-DE" sz="3600" b="1" dirty="0"/>
          </a:p>
        </p:txBody>
      </p:sp>
      <p:pic>
        <p:nvPicPr>
          <p:cNvPr id="8" name="Inhaltsplatzhalter 7" descr="DSCN5350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3419872" y="332656"/>
            <a:ext cx="4349750" cy="59277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899592" y="908720"/>
            <a:ext cx="80648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 err="1" smtClean="0"/>
              <a:t>Lexi</a:t>
            </a:r>
            <a:r>
              <a:rPr lang="de-DE" sz="4000" b="1" dirty="0" smtClean="0"/>
              <a:t> und viele Kinder warten draußen vor der Tür. Die Zeit vergeht einfach nicht.</a:t>
            </a:r>
          </a:p>
          <a:p>
            <a:r>
              <a:rPr lang="de-DE" sz="4000" b="1" dirty="0" smtClean="0"/>
              <a:t>Auf einmal öffnet sich eine Tür.</a:t>
            </a:r>
          </a:p>
          <a:p>
            <a:endParaRPr lang="de-DE" sz="4000" b="1" dirty="0"/>
          </a:p>
          <a:p>
            <a:r>
              <a:rPr lang="de-DE" sz="4000" b="1" dirty="0" smtClean="0"/>
              <a:t>Kommt da etwa </a:t>
            </a:r>
            <a:r>
              <a:rPr lang="de-DE" sz="4000" b="1" dirty="0" err="1" smtClean="0"/>
              <a:t>Ludifant‘s</a:t>
            </a:r>
            <a:r>
              <a:rPr lang="de-DE" sz="4000" b="1" dirty="0" smtClean="0"/>
              <a:t> Baby?</a:t>
            </a:r>
            <a:endParaRPr lang="de-DE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4294967295"/>
          </p:nvPr>
        </p:nvSpPr>
        <p:spPr>
          <a:xfrm>
            <a:off x="1619672" y="5301208"/>
            <a:ext cx="5486400" cy="804862"/>
          </a:xfrm>
        </p:spPr>
        <p:txBody>
          <a:bodyPr>
            <a:normAutofit/>
          </a:bodyPr>
          <a:lstStyle/>
          <a:p>
            <a:pPr lvl="1">
              <a:buNone/>
            </a:pPr>
            <a:r>
              <a:rPr lang="de-DE" b="1" dirty="0" smtClean="0"/>
              <a:t>Nein, das ist ein Menschenbaby.</a:t>
            </a:r>
            <a:endParaRPr lang="de-DE" b="1" dirty="0"/>
          </a:p>
        </p:txBody>
      </p:sp>
      <p:pic>
        <p:nvPicPr>
          <p:cNvPr id="5" name="Bildplatzhalter 4" descr="DSCN5333.jpg"/>
          <p:cNvPicPr>
            <a:picLocks noGrp="1" noChangeAspect="1"/>
          </p:cNvPicPr>
          <p:nvPr>
            <p:ph type="pic" idx="4294967295"/>
          </p:nvPr>
        </p:nvPicPr>
        <p:blipFill>
          <a:blip r:embed="rId2" cstate="print"/>
          <a:srcRect l="6" r="6"/>
          <a:stretch>
            <a:fillRect/>
          </a:stretch>
        </p:blipFill>
        <p:spPr>
          <a:xfrm>
            <a:off x="1835696" y="764704"/>
            <a:ext cx="5486400" cy="4114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DSCN533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6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971600" y="2348880"/>
            <a:ext cx="747557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b="1" dirty="0" smtClean="0"/>
              <a:t>Und hier steht, dass das Baby erst </a:t>
            </a:r>
          </a:p>
          <a:p>
            <a:r>
              <a:rPr lang="de-DE" sz="4000" b="1" dirty="0"/>
              <a:t>e</a:t>
            </a:r>
            <a:r>
              <a:rPr lang="de-DE" sz="4000" b="1" dirty="0" smtClean="0"/>
              <a:t>inen Tag alt ist.</a:t>
            </a:r>
          </a:p>
          <a:p>
            <a:r>
              <a:rPr lang="de-DE" sz="4000" b="1" dirty="0" smtClean="0"/>
              <a:t>Waren wir auch mal so klein?</a:t>
            </a:r>
            <a:endParaRPr lang="de-DE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195736" y="1196752"/>
            <a:ext cx="54006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 smtClean="0"/>
              <a:t>Alle sagen, ich bin dick geworden. </a:t>
            </a:r>
          </a:p>
          <a:p>
            <a:r>
              <a:rPr lang="de-DE" sz="4000" b="1" dirty="0" smtClean="0"/>
              <a:t>Woran das wohl liegen mag?</a:t>
            </a:r>
          </a:p>
          <a:p>
            <a:r>
              <a:rPr lang="de-DE" sz="4000" b="1" dirty="0" smtClean="0"/>
              <a:t>An der Schokolade?</a:t>
            </a:r>
          </a:p>
          <a:p>
            <a:r>
              <a:rPr lang="de-DE" sz="4000" b="1" dirty="0" smtClean="0"/>
              <a:t>An den vielen Broten?</a:t>
            </a:r>
          </a:p>
          <a:p>
            <a:endParaRPr lang="de-DE" sz="4000" b="1" dirty="0"/>
          </a:p>
          <a:p>
            <a:endParaRPr lang="de-DE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62068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de-DE" b="1" dirty="0" smtClean="0"/>
              <a:t>„Da bin ich wieder“, sagt </a:t>
            </a:r>
            <a:r>
              <a:rPr lang="de-DE" b="1" dirty="0" err="1" smtClean="0"/>
              <a:t>Ludifant</a:t>
            </a:r>
            <a:r>
              <a:rPr lang="de-DE" b="1" dirty="0" smtClean="0"/>
              <a:t/>
            </a:r>
            <a:br>
              <a:rPr lang="de-DE" b="1" dirty="0" smtClean="0"/>
            </a:br>
            <a:r>
              <a:rPr lang="de-DE" b="1" dirty="0" smtClean="0"/>
              <a:t>und kommt traurig um die Ecke.</a:t>
            </a:r>
            <a:br>
              <a:rPr lang="de-DE" b="1" dirty="0" smtClean="0"/>
            </a:br>
            <a:r>
              <a:rPr lang="de-DE" b="1" dirty="0" smtClean="0"/>
              <a:t>„Ich hab nur zu viele Erbsen gegessen.“</a:t>
            </a:r>
            <a:br>
              <a:rPr lang="de-DE" b="1" dirty="0" smtClean="0"/>
            </a:br>
            <a:endParaRPr lang="de-DE" b="1" dirty="0"/>
          </a:p>
        </p:txBody>
      </p:sp>
      <p:pic>
        <p:nvPicPr>
          <p:cNvPr id="4" name="Inhaltsplatzhalter 3" descr="DSCN534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24000" y="2027180"/>
            <a:ext cx="6189572" cy="464217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1907704" y="1412776"/>
            <a:ext cx="5688632" cy="317009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4000" b="1" dirty="0" smtClean="0"/>
              <a:t>„Komm </a:t>
            </a:r>
            <a:r>
              <a:rPr lang="de-DE" sz="4000" b="1" dirty="0" err="1" smtClean="0"/>
              <a:t>Lexi</a:t>
            </a:r>
            <a:r>
              <a:rPr lang="de-DE" sz="4000" b="1" dirty="0" smtClean="0"/>
              <a:t>, lass uns wieder gehen. Wollen wir in den Zoo? </a:t>
            </a:r>
          </a:p>
          <a:p>
            <a:r>
              <a:rPr lang="de-DE" sz="4000" b="1" dirty="0" smtClean="0"/>
              <a:t>Ich muss die Elefanten dort mal was fragen.“</a:t>
            </a:r>
            <a:endParaRPr lang="de-DE" sz="4000" b="1" dirty="0"/>
          </a:p>
        </p:txBody>
      </p:sp>
      <p:sp>
        <p:nvSpPr>
          <p:cNvPr id="5" name="Stern mit 5 Zacken 4"/>
          <p:cNvSpPr/>
          <p:nvPr/>
        </p:nvSpPr>
        <p:spPr>
          <a:xfrm>
            <a:off x="8028384" y="5589240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Herz 5"/>
          <p:cNvSpPr/>
          <p:nvPr/>
        </p:nvSpPr>
        <p:spPr>
          <a:xfrm>
            <a:off x="1619672" y="5229200"/>
            <a:ext cx="914400" cy="91440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Wolke 6"/>
          <p:cNvSpPr/>
          <p:nvPr/>
        </p:nvSpPr>
        <p:spPr>
          <a:xfrm>
            <a:off x="9468544" y="0"/>
            <a:ext cx="914400" cy="914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DSCN541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331640" y="782706"/>
            <a:ext cx="6768752" cy="507656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115616" y="2204864"/>
            <a:ext cx="688778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b="1" dirty="0" smtClean="0"/>
              <a:t>So viel esse ich gar nicht.</a:t>
            </a:r>
          </a:p>
          <a:p>
            <a:endParaRPr lang="de-DE" sz="4000" b="1" dirty="0" smtClean="0"/>
          </a:p>
          <a:p>
            <a:r>
              <a:rPr lang="de-DE" sz="4000" b="1" dirty="0" smtClean="0"/>
              <a:t>Ich</a:t>
            </a:r>
            <a:r>
              <a:rPr lang="de-DE" sz="3200" b="1" dirty="0" smtClean="0"/>
              <a:t> </a:t>
            </a:r>
            <a:r>
              <a:rPr lang="de-DE" sz="4000" b="1" dirty="0" smtClean="0"/>
              <a:t>glaube, ich bin schwanger!!!</a:t>
            </a:r>
            <a:endParaRPr lang="de-DE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DSCN017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1043608" y="1628800"/>
            <a:ext cx="7337330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b="1" dirty="0" smtClean="0"/>
              <a:t>„Kinder, bitte helft mir.</a:t>
            </a:r>
          </a:p>
          <a:p>
            <a:endParaRPr lang="de-DE" sz="4000" b="1" dirty="0"/>
          </a:p>
          <a:p>
            <a:r>
              <a:rPr lang="de-DE" sz="4000" b="1" dirty="0" smtClean="0"/>
              <a:t>Mein Freund, der </a:t>
            </a:r>
            <a:r>
              <a:rPr lang="de-DE" sz="4000" b="1" dirty="0" err="1" smtClean="0"/>
              <a:t>Ludifant</a:t>
            </a:r>
            <a:r>
              <a:rPr lang="de-DE" sz="4000" b="1" dirty="0" smtClean="0"/>
              <a:t> glaubt,</a:t>
            </a:r>
          </a:p>
          <a:p>
            <a:r>
              <a:rPr lang="de-DE" sz="4000" b="1" dirty="0"/>
              <a:t>d</a:t>
            </a:r>
            <a:r>
              <a:rPr lang="de-DE" sz="4000" b="1" dirty="0" smtClean="0"/>
              <a:t>ass er schwanger ist.</a:t>
            </a:r>
          </a:p>
          <a:p>
            <a:r>
              <a:rPr lang="de-DE" sz="4000" b="1" dirty="0" smtClean="0"/>
              <a:t>Kann das überhaupt sein?“</a:t>
            </a:r>
            <a:endParaRPr lang="de-DE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DSCN530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1619672" y="1628800"/>
            <a:ext cx="5483489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b="1" dirty="0" smtClean="0"/>
              <a:t>„Mein Bauch tut so weh.</a:t>
            </a:r>
          </a:p>
          <a:p>
            <a:endParaRPr lang="de-DE" sz="4000" b="1" dirty="0"/>
          </a:p>
          <a:p>
            <a:r>
              <a:rPr lang="de-DE" sz="4000" b="1" dirty="0" smtClean="0"/>
              <a:t>Wo kann mir nur jemand</a:t>
            </a:r>
          </a:p>
          <a:p>
            <a:r>
              <a:rPr lang="de-DE" sz="4000" b="1" dirty="0"/>
              <a:t>	</a:t>
            </a:r>
            <a:r>
              <a:rPr lang="de-DE" sz="4000" b="1" dirty="0" smtClean="0"/>
              <a:t>	 helfen?“</a:t>
            </a:r>
          </a:p>
          <a:p>
            <a:endParaRPr lang="de-DE" sz="4000" b="1" dirty="0"/>
          </a:p>
          <a:p>
            <a:endParaRPr lang="de-DE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341</Words>
  <Application>Microsoft Office PowerPoint</Application>
  <PresentationFormat>Bildschirmpräsentation (4:3)</PresentationFormat>
  <Paragraphs>58</Paragraphs>
  <Slides>31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31</vt:i4>
      </vt:variant>
    </vt:vector>
  </HeadingPairs>
  <TitlesOfParts>
    <vt:vector size="32" baseType="lpstr">
      <vt:lpstr>Larissa-Design</vt:lpstr>
      <vt:lpstr>Ludifant hofft ....</vt:lpstr>
      <vt:lpstr>Ich muss ins Krankenhaus</vt:lpstr>
      <vt:lpstr>Folie 3</vt:lpstr>
      <vt:lpstr>Folie 4</vt:lpstr>
      <vt:lpstr>Folie 5</vt:lpstr>
      <vt:lpstr>Folie 6</vt:lpstr>
      <vt:lpstr>Folie 7</vt:lpstr>
      <vt:lpstr>Folie 8</vt:lpstr>
      <vt:lpstr>Folie 9</vt:lpstr>
      <vt:lpstr>Folie 10</vt:lpstr>
      <vt:lpstr>Folie 11</vt:lpstr>
      <vt:lpstr>Folie 12</vt:lpstr>
      <vt:lpstr>Folie 13</vt:lpstr>
      <vt:lpstr>Folie 14</vt:lpstr>
      <vt:lpstr>Folie 15</vt:lpstr>
      <vt:lpstr>Folie 16</vt:lpstr>
      <vt:lpstr>Folie 17</vt:lpstr>
      <vt:lpstr>Folie 18</vt:lpstr>
      <vt:lpstr>Folie 19</vt:lpstr>
      <vt:lpstr>Folie 20</vt:lpstr>
      <vt:lpstr>Folie 21</vt:lpstr>
      <vt:lpstr>Folie 22</vt:lpstr>
      <vt:lpstr>Ludi, möchtest du eine Unterwassergeburt?</vt:lpstr>
      <vt:lpstr>Oder möchtest du in eine Bett?</vt:lpstr>
      <vt:lpstr>Folie 25</vt:lpstr>
      <vt:lpstr>Folie 26</vt:lpstr>
      <vt:lpstr>Folie 27</vt:lpstr>
      <vt:lpstr>Folie 28</vt:lpstr>
      <vt:lpstr>Folie 29</vt:lpstr>
      <vt:lpstr>„Da bin ich wieder“, sagt Ludifant und kommt traurig um die Ecke. „Ich hab nur zu viele Erbsen gegessen.“ </vt:lpstr>
      <vt:lpstr>Folie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Ludifant hofft ....</dc:title>
  <dc:creator>Silvia Roye</dc:creator>
  <cp:lastModifiedBy>Silvia Roye</cp:lastModifiedBy>
  <cp:revision>1</cp:revision>
  <dcterms:created xsi:type="dcterms:W3CDTF">2013-11-17T11:46:08Z</dcterms:created>
  <dcterms:modified xsi:type="dcterms:W3CDTF">2013-11-17T13:25:59Z</dcterms:modified>
</cp:coreProperties>
</file>